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77" r:id="rId3"/>
    <p:sldId id="257" r:id="rId4"/>
    <p:sldId id="258" r:id="rId5"/>
    <p:sldId id="269" r:id="rId6"/>
    <p:sldId id="270" r:id="rId7"/>
    <p:sldId id="271" r:id="rId8"/>
    <p:sldId id="275" r:id="rId9"/>
    <p:sldId id="272" r:id="rId10"/>
    <p:sldId id="274" r:id="rId11"/>
    <p:sldId id="273" r:id="rId12"/>
    <p:sldId id="259" r:id="rId13"/>
    <p:sldId id="260" r:id="rId14"/>
    <p:sldId id="261" r:id="rId15"/>
    <p:sldId id="262" r:id="rId16"/>
    <p:sldId id="263" r:id="rId17"/>
    <p:sldId id="264" r:id="rId18"/>
    <p:sldId id="266" r:id="rId19"/>
    <p:sldId id="267" r:id="rId20"/>
    <p:sldId id="268" r:id="rId21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3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34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60768-540B-4C58-94B4-B715A943DD3C}" type="datetimeFigureOut">
              <a:rPr lang="es-AR" smtClean="0"/>
              <a:pPr/>
              <a:t>8/10/2017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7936C94-99C6-4C7B-AC71-AAD02C53637B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9224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60768-540B-4C58-94B4-B715A943DD3C}" type="datetimeFigureOut">
              <a:rPr lang="es-AR" smtClean="0"/>
              <a:pPr/>
              <a:t>8/10/2017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7936C94-99C6-4C7B-AC71-AAD02C53637B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52606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60768-540B-4C58-94B4-B715A943DD3C}" type="datetimeFigureOut">
              <a:rPr lang="es-AR" smtClean="0"/>
              <a:pPr/>
              <a:t>8/10/2017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7936C94-99C6-4C7B-AC71-AAD02C53637B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4394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60768-540B-4C58-94B4-B715A943DD3C}" type="datetimeFigureOut">
              <a:rPr lang="es-AR" smtClean="0"/>
              <a:pPr/>
              <a:t>8/10/2017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936C94-99C6-4C7B-AC71-AAD02C53637B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08140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60768-540B-4C58-94B4-B715A943DD3C}" type="datetimeFigureOut">
              <a:rPr lang="es-AR" smtClean="0"/>
              <a:pPr/>
              <a:t>8/10/2017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936C94-99C6-4C7B-AC71-AAD02C53637B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49741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60768-540B-4C58-94B4-B715A943DD3C}" type="datetimeFigureOut">
              <a:rPr lang="es-AR" smtClean="0"/>
              <a:pPr/>
              <a:t>8/10/2017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936C94-99C6-4C7B-AC71-AAD02C53637B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52017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60768-540B-4C58-94B4-B715A943DD3C}" type="datetimeFigureOut">
              <a:rPr lang="es-AR" smtClean="0"/>
              <a:pPr/>
              <a:t>8/10/2017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36C94-99C6-4C7B-AC71-AAD02C53637B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09678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60768-540B-4C58-94B4-B715A943DD3C}" type="datetimeFigureOut">
              <a:rPr lang="es-AR" smtClean="0"/>
              <a:pPr/>
              <a:t>8/10/2017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36C94-99C6-4C7B-AC71-AAD02C53637B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975094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60768-540B-4C58-94B4-B715A943DD3C}" type="datetimeFigureOut">
              <a:rPr lang="es-AR" smtClean="0"/>
              <a:pPr/>
              <a:t>8/10/2017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36C94-99C6-4C7B-AC71-AAD02C53637B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21173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60768-540B-4C58-94B4-B715A943DD3C}" type="datetimeFigureOut">
              <a:rPr lang="es-AR" smtClean="0"/>
              <a:pPr/>
              <a:t>8/10/2017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7936C94-99C6-4C7B-AC71-AAD02C53637B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0928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60768-540B-4C58-94B4-B715A943DD3C}" type="datetimeFigureOut">
              <a:rPr lang="es-AR" smtClean="0"/>
              <a:pPr/>
              <a:t>8/10/2017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7936C94-99C6-4C7B-AC71-AAD02C53637B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75168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60768-540B-4C58-94B4-B715A943DD3C}" type="datetimeFigureOut">
              <a:rPr lang="es-AR" smtClean="0"/>
              <a:pPr/>
              <a:t>8/10/2017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7936C94-99C6-4C7B-AC71-AAD02C53637B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31427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60768-540B-4C58-94B4-B715A943DD3C}" type="datetimeFigureOut">
              <a:rPr lang="es-AR" smtClean="0"/>
              <a:pPr/>
              <a:t>8/10/2017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36C94-99C6-4C7B-AC71-AAD02C53637B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2568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60768-540B-4C58-94B4-B715A943DD3C}" type="datetimeFigureOut">
              <a:rPr lang="es-AR" smtClean="0"/>
              <a:pPr/>
              <a:t>8/10/2017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36C94-99C6-4C7B-AC71-AAD02C53637B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4690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60768-540B-4C58-94B4-B715A943DD3C}" type="datetimeFigureOut">
              <a:rPr lang="es-AR" smtClean="0"/>
              <a:pPr/>
              <a:t>8/10/2017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936C94-99C6-4C7B-AC71-AAD02C53637B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53400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60768-540B-4C58-94B4-B715A943DD3C}" type="datetimeFigureOut">
              <a:rPr lang="es-AR" smtClean="0"/>
              <a:pPr/>
              <a:t>8/10/2017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7936C94-99C6-4C7B-AC71-AAD02C53637B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46718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60768-540B-4C58-94B4-B715A943DD3C}" type="datetimeFigureOut">
              <a:rPr lang="es-AR" smtClean="0"/>
              <a:pPr/>
              <a:t>8/10/2017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7936C94-99C6-4C7B-AC71-AAD02C53637B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22445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</p:sldLayoutIdLst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908479" y="763072"/>
            <a:ext cx="6478073" cy="1519708"/>
          </a:xfrm>
        </p:spPr>
        <p:txBody>
          <a:bodyPr>
            <a:normAutofit fontScale="90000"/>
          </a:bodyPr>
          <a:lstStyle/>
          <a:p>
            <a:pPr algn="ctr"/>
            <a:r>
              <a:rPr lang="es-AR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Despliegue </a:t>
            </a:r>
            <a:r>
              <a:rPr lang="es-AR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continuo</a:t>
            </a:r>
            <a:br>
              <a:rPr lang="es-AR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AR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 </a:t>
            </a:r>
            <a:r>
              <a:rPr lang="es-AR" cap="small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pasos fáciles</a:t>
            </a:r>
            <a:endParaRPr lang="es-AR" cap="smal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585" y="2692177"/>
            <a:ext cx="4909415" cy="3270898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496966"/>
              </p:ext>
            </p:extLst>
          </p:nvPr>
        </p:nvGraphicFramePr>
        <p:xfrm>
          <a:off x="1777285" y="3230346"/>
          <a:ext cx="3876541" cy="2377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6970"/>
                <a:gridCol w="1959571"/>
              </a:tblGrid>
              <a:tr h="363606">
                <a:tc>
                  <a:txBody>
                    <a:bodyPr/>
                    <a:lstStyle/>
                    <a:p>
                      <a:pPr algn="r"/>
                      <a:r>
                        <a:rPr lang="es-AR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Bosi,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AR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Nicolás</a:t>
                      </a:r>
                      <a:endParaRPr lang="es-A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3606">
                <a:tc>
                  <a:txBody>
                    <a:bodyPr/>
                    <a:lstStyle/>
                    <a:p>
                      <a:pPr algn="r"/>
                      <a:r>
                        <a:rPr lang="es-AR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Cerrutti,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AR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Santiago</a:t>
                      </a:r>
                      <a:endParaRPr lang="es-A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3606">
                <a:tc>
                  <a:txBody>
                    <a:bodyPr/>
                    <a:lstStyle/>
                    <a:p>
                      <a:pPr algn="r"/>
                      <a:r>
                        <a:rPr lang="es-AR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Mercado,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AR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Matías</a:t>
                      </a:r>
                      <a:endParaRPr lang="es-A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3606">
                <a:tc>
                  <a:txBody>
                    <a:bodyPr/>
                    <a:lstStyle/>
                    <a:p>
                      <a:pPr algn="r"/>
                      <a:r>
                        <a:rPr lang="es-AR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Morillas,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AR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Maximiliano</a:t>
                      </a:r>
                      <a:endParaRPr lang="es-A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3606">
                <a:tc>
                  <a:txBody>
                    <a:bodyPr/>
                    <a:lstStyle/>
                    <a:p>
                      <a:pPr algn="r"/>
                      <a:r>
                        <a:rPr lang="es-AR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Pucheta,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AR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Fernanda</a:t>
                      </a:r>
                      <a:endParaRPr lang="es-A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63606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AR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Valdeiglesias,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s-AR" sz="2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Bruno</a:t>
                      </a:r>
                      <a:endParaRPr lang="es-AR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485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32" y="1431771"/>
            <a:ext cx="10706788" cy="4428116"/>
          </a:xfrm>
        </p:spPr>
      </p:pic>
    </p:spTree>
    <p:extLst>
      <p:ext uri="{BB962C8B-B14F-4D97-AF65-F5344CB8AC3E}">
        <p14:creationId xmlns:p14="http://schemas.microsoft.com/office/powerpoint/2010/main" val="1610344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538" y="500915"/>
            <a:ext cx="3844025" cy="5853847"/>
          </a:xfrm>
        </p:spPr>
      </p:pic>
    </p:spTree>
    <p:extLst>
      <p:ext uri="{BB962C8B-B14F-4D97-AF65-F5344CB8AC3E}">
        <p14:creationId xmlns:p14="http://schemas.microsoft.com/office/powerpoint/2010/main" val="569005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Simple Deployment 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651" y="1294228"/>
            <a:ext cx="9301058" cy="494871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3. Iniciar con un despliegue simple</a:t>
            </a:r>
            <a:endParaRPr lang="es-AR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487" y="2219763"/>
            <a:ext cx="9474778" cy="438985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0232">
            <a:off x="8022113" y="379582"/>
            <a:ext cx="1387754" cy="1372505"/>
          </a:xfrm>
          <a:prstGeom prst="rect">
            <a:avLst/>
          </a:prstGeom>
        </p:spPr>
      </p:pic>
      <p:cxnSp>
        <p:nvCxnSpPr>
          <p:cNvPr id="5" name="Conector recto de flecha 4"/>
          <p:cNvCxnSpPr/>
          <p:nvPr/>
        </p:nvCxnSpPr>
        <p:spPr>
          <a:xfrm flipV="1">
            <a:off x="6452315" y="1584101"/>
            <a:ext cx="1596981" cy="18674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ultiplicar 5"/>
          <p:cNvSpPr/>
          <p:nvPr/>
        </p:nvSpPr>
        <p:spPr>
          <a:xfrm rot="2177105">
            <a:off x="6954964" y="1839791"/>
            <a:ext cx="1094332" cy="83253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55"/>
          <a:stretch/>
        </p:blipFill>
        <p:spPr>
          <a:xfrm>
            <a:off x="1800386" y="1622736"/>
            <a:ext cx="9481529" cy="4829579"/>
          </a:xfrm>
        </p:spPr>
      </p:pic>
      <p:cxnSp>
        <p:nvCxnSpPr>
          <p:cNvPr id="7" name="Conector recto de flecha 6"/>
          <p:cNvCxnSpPr/>
          <p:nvPr/>
        </p:nvCxnSpPr>
        <p:spPr>
          <a:xfrm flipV="1">
            <a:off x="5588113" y="3544507"/>
            <a:ext cx="1906074" cy="38637"/>
          </a:xfrm>
          <a:prstGeom prst="straightConnector1">
            <a:avLst/>
          </a:prstGeom>
          <a:ln w="285750">
            <a:solidFill>
              <a:srgbClr val="683C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729" y="2123836"/>
            <a:ext cx="8173482" cy="3282523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0327" y="624110"/>
            <a:ext cx="9774286" cy="656050"/>
          </a:xfrm>
        </p:spPr>
        <p:txBody>
          <a:bodyPr>
            <a:noAutofit/>
          </a:bodyPr>
          <a:lstStyle/>
          <a:p>
            <a:r>
              <a:rPr lang="es-AR" sz="3200" dirty="0" smtClean="0"/>
              <a:t>4. Realizar monitoreo del sistema en tiempo real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3999008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1674" y="1135521"/>
            <a:ext cx="9159801" cy="551849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5. Realizar análisis de causa raíz</a:t>
            </a:r>
            <a:endParaRPr lang="es-AR" sz="3200" dirty="0"/>
          </a:p>
        </p:txBody>
      </p:sp>
    </p:spTree>
    <p:extLst>
      <p:ext uri="{BB962C8B-B14F-4D97-AF65-F5344CB8AC3E}">
        <p14:creationId xmlns:p14="http://schemas.microsoft.com/office/powerpoint/2010/main" val="2682892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034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343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599779"/>
          </a:xfrm>
        </p:spPr>
        <p:txBody>
          <a:bodyPr>
            <a:noAutofit/>
          </a:bodyPr>
          <a:lstStyle/>
          <a:p>
            <a:r>
              <a:rPr lang="es-AR" sz="4000" dirty="0" smtClean="0"/>
              <a:t>Para concluir…</a:t>
            </a:r>
            <a:endParaRPr lang="es-AR" sz="4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336" y="2533545"/>
            <a:ext cx="9049578" cy="242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5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338" y="2238548"/>
            <a:ext cx="2387479" cy="2387479"/>
          </a:xfrm>
          <a:prstGeom prst="rect">
            <a:avLst/>
          </a:prstGeom>
        </p:spPr>
      </p:pic>
      <p:pic>
        <p:nvPicPr>
          <p:cNvPr id="1026" name="Picture 2" descr="Resultado de imagen para aw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617" y="2238548"/>
            <a:ext cx="4579924" cy="183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dock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785" y="1535114"/>
            <a:ext cx="3630285" cy="323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031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151" y="529695"/>
            <a:ext cx="8743947" cy="5829299"/>
          </a:xfrm>
        </p:spPr>
      </p:pic>
    </p:spTree>
    <p:extLst>
      <p:ext uri="{BB962C8B-B14F-4D97-AF65-F5344CB8AC3E}">
        <p14:creationId xmlns:p14="http://schemas.microsoft.com/office/powerpoint/2010/main" val="2560977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4001058" cy="792566"/>
          </a:xfrm>
        </p:spPr>
        <p:txBody>
          <a:bodyPr>
            <a:normAutofit/>
          </a:bodyPr>
          <a:lstStyle/>
          <a:p>
            <a:r>
              <a:rPr lang="es-AR" dirty="0" smtClean="0"/>
              <a:t>Tipos </a:t>
            </a:r>
            <a:r>
              <a:rPr lang="es-AR" dirty="0" smtClean="0"/>
              <a:t>de Deploy</a:t>
            </a:r>
            <a:endParaRPr lang="es-AR" dirty="0"/>
          </a:p>
        </p:txBody>
      </p:sp>
      <p:sp>
        <p:nvSpPr>
          <p:cNvPr id="4" name="Rectángulo 3"/>
          <p:cNvSpPr/>
          <p:nvPr/>
        </p:nvSpPr>
        <p:spPr>
          <a:xfrm>
            <a:off x="3107059" y="2245845"/>
            <a:ext cx="6661926" cy="317009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F0"/>
                </a:solidFill>
                <a:effectLst/>
              </a:rPr>
              <a:t>Blue</a:t>
            </a:r>
            <a:r>
              <a:rPr lang="es-ES" sz="60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s-ES" sz="6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Green</a:t>
            </a:r>
          </a:p>
          <a:p>
            <a:pPr algn="ctr"/>
            <a:r>
              <a:rPr lang="es-ES" sz="6000" b="1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All In</a:t>
            </a:r>
          </a:p>
          <a:p>
            <a:pPr algn="ctr"/>
            <a:r>
              <a:rPr lang="es-ES" sz="40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Canary</a:t>
            </a:r>
            <a:endParaRPr lang="es-ES" sz="4000" b="1" cap="none" spc="0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  <a:p>
            <a:pPr algn="ctr"/>
            <a:r>
              <a:rPr lang="es-ES" sz="4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Rolling Update</a:t>
            </a:r>
            <a:endParaRPr lang="es-ES" sz="4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866" y="2899727"/>
            <a:ext cx="4059109" cy="18623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031" y="746135"/>
            <a:ext cx="3364581" cy="285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46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010" y="547451"/>
            <a:ext cx="5757801" cy="5743407"/>
          </a:xfrm>
          <a:blipFill>
            <a:blip r:embed="rId3"/>
            <a:tile tx="0" ty="0" sx="100000" sy="100000" flip="none" algn="tl"/>
          </a:blipFill>
          <a:ln>
            <a:noFill/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1788193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54" y="450759"/>
            <a:ext cx="2188939" cy="5963183"/>
          </a:xfr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886" y="1208264"/>
            <a:ext cx="66600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67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3200" dirty="0" smtClean="0"/>
              <a:t>1. Instalar servidor de integración continua</a:t>
            </a:r>
            <a:endParaRPr lang="es-AR" sz="32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388" y="1442433"/>
            <a:ext cx="8110760" cy="4972668"/>
          </a:xfrm>
        </p:spPr>
      </p:pic>
    </p:spTree>
    <p:extLst>
      <p:ext uri="{BB962C8B-B14F-4D97-AF65-F5344CB8AC3E}">
        <p14:creationId xmlns:p14="http://schemas.microsoft.com/office/powerpoint/2010/main" val="568963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866" y="690852"/>
            <a:ext cx="7320939" cy="5605325"/>
          </a:xfrm>
        </p:spPr>
      </p:pic>
    </p:spTree>
    <p:extLst>
      <p:ext uri="{BB962C8B-B14F-4D97-AF65-F5344CB8AC3E}">
        <p14:creationId xmlns:p14="http://schemas.microsoft.com/office/powerpoint/2010/main" val="3286417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623" y="944895"/>
            <a:ext cx="4917585" cy="508241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83" y="1107850"/>
            <a:ext cx="4919462" cy="4919462"/>
          </a:xfrm>
          <a:prstGeom prst="rect">
            <a:avLst/>
          </a:prstGeom>
        </p:spPr>
      </p:pic>
      <p:sp>
        <p:nvSpPr>
          <p:cNvPr id="14" name="Flecha derecha 13"/>
          <p:cNvSpPr/>
          <p:nvPr/>
        </p:nvSpPr>
        <p:spPr>
          <a:xfrm>
            <a:off x="4739425" y="2874356"/>
            <a:ext cx="1867436" cy="1223493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51477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150" y="661985"/>
            <a:ext cx="5739013" cy="5932819"/>
          </a:xfrm>
        </p:spPr>
      </p:pic>
    </p:spTree>
    <p:extLst>
      <p:ext uri="{BB962C8B-B14F-4D97-AF65-F5344CB8AC3E}">
        <p14:creationId xmlns:p14="http://schemas.microsoft.com/office/powerpoint/2010/main" val="3146433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41982"/>
          </a:xfrm>
        </p:spPr>
        <p:txBody>
          <a:bodyPr>
            <a:normAutofit/>
          </a:bodyPr>
          <a:lstStyle/>
          <a:p>
            <a:r>
              <a:rPr lang="es-AR" sz="3200" dirty="0" smtClean="0"/>
              <a:t>2. Controlar commits</a:t>
            </a:r>
            <a:endParaRPr lang="es-AR" sz="32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04" y="1378634"/>
            <a:ext cx="7480964" cy="4991206"/>
          </a:xfrm>
        </p:spPr>
      </p:pic>
    </p:spTree>
    <p:extLst>
      <p:ext uri="{BB962C8B-B14F-4D97-AF65-F5344CB8AC3E}">
        <p14:creationId xmlns:p14="http://schemas.microsoft.com/office/powerpoint/2010/main" val="3688738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" advClick="0" advTm="20000"/>
    </mc:Choice>
    <mc:Fallback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267</TotalTime>
  <Words>67</Words>
  <Application>Microsoft Office PowerPoint</Application>
  <PresentationFormat>Panorámica</PresentationFormat>
  <Paragraphs>24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Century Gothic</vt:lpstr>
      <vt:lpstr>Wingdings 3</vt:lpstr>
      <vt:lpstr>Espiral</vt:lpstr>
      <vt:lpstr>Despliegue continuo en 5 pasos fáciles</vt:lpstr>
      <vt:lpstr>Presentación de PowerPoint</vt:lpstr>
      <vt:lpstr>Presentación de PowerPoint</vt:lpstr>
      <vt:lpstr>Presentación de PowerPoint</vt:lpstr>
      <vt:lpstr>1. Instalar servidor de integración continua</vt:lpstr>
      <vt:lpstr>Presentación de PowerPoint</vt:lpstr>
      <vt:lpstr>Presentación de PowerPoint</vt:lpstr>
      <vt:lpstr>Presentación de PowerPoint</vt:lpstr>
      <vt:lpstr>2. Controlar commits</vt:lpstr>
      <vt:lpstr>Presentación de PowerPoint</vt:lpstr>
      <vt:lpstr>Presentación de PowerPoint</vt:lpstr>
      <vt:lpstr>3. Iniciar con un despliegue simple</vt:lpstr>
      <vt:lpstr>Presentación de PowerPoint</vt:lpstr>
      <vt:lpstr>Presentación de PowerPoint</vt:lpstr>
      <vt:lpstr>4. Realizar monitoreo del sistema en tiempo real</vt:lpstr>
      <vt:lpstr>5. Realizar análisis de causa raíz</vt:lpstr>
      <vt:lpstr>Presentación de PowerPoint</vt:lpstr>
      <vt:lpstr>Para concluir…</vt:lpstr>
      <vt:lpstr>Presentación de PowerPoint</vt:lpstr>
      <vt:lpstr>Tipos de Deploy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Despliegue continuo en 5 pasos fáciles</dc:title>
  <dc:creator>Fer Pucheta</dc:creator>
  <cp:lastModifiedBy>José Santiago Cerrutti</cp:lastModifiedBy>
  <cp:revision>35</cp:revision>
  <dcterms:created xsi:type="dcterms:W3CDTF">2017-10-03T14:28:52Z</dcterms:created>
  <dcterms:modified xsi:type="dcterms:W3CDTF">2017-10-08T23:25:33Z</dcterms:modified>
</cp:coreProperties>
</file>